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Playfair Displ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4168d15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a4168d15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f4ac359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f4ac359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15ae8a7e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15ae8a7e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 monthly meetups as from January, include trainings, lighting talks, Q&amp;A panel sessions.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Collaborate with R-Ladies chapters outside Africa.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collaboration with R-Ladies chapter in Africa and Nairobi R User Group.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 yearly conference.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remain to have virtual meetups: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members from outside to join; all inclusive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to restaimed with speakers from locally, also have speakers from other parts of the world.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Workable for the organisers.</a:t>
            </a:r>
            <a:endParaRPr sz="18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Times New Roman"/>
              <a:buChar char="★"/>
            </a:pPr>
            <a:r>
              <a:rPr lang="en" sz="18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events and platforms we are guided by the code of conduct provided by R-Ladies Global to ensure that we have a free harassment environment.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5a77cc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95a77cc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75603190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75603190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15ae8a7e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15ae8a7e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915 members from different parts of the world, however majority from Nairobi Kenya, 654 members.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5ae8a7e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15ae8a7e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held 10 events including the launch: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manipulation parts 1 and 2; 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mining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introduction to shiny app development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networks and graphs for Biology in R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intro to package development;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for official statistics; working with databases;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making web-ready maps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15ae8a7e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15ae8a7e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collaborated with other R-Ladies chapters in Africa and Nairobi R User Group for events.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15ae8a7e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15ae8a7e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in collaboration with NairobiR we held the first satRday Nairobi conference 2021.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our recordings and learning resources are publicly available.</a:t>
            </a:r>
            <a:endParaRPr sz="1400">
              <a:solidFill>
                <a:srgbClr val="5E696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15ae8a7e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15ae8a7e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4168d155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4168d155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4168d15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4168d15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nairobi@rladies.org" TargetMode="External"/><Relationship Id="rId4" Type="http://schemas.openxmlformats.org/officeDocument/2006/relationships/hyperlink" Target="https://www.meetup.com/rladies-nairobi/" TargetMode="External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1" Type="http://schemas.openxmlformats.org/officeDocument/2006/relationships/image" Target="../media/image33.png"/><Relationship Id="rId10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2.png"/><Relationship Id="rId13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5" Type="http://schemas.openxmlformats.org/officeDocument/2006/relationships/image" Target="../media/image25.png"/><Relationship Id="rId1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02875" y="3075350"/>
            <a:ext cx="7869600" cy="13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November 13, 2021</a:t>
            </a:r>
            <a:endParaRPr b="1"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6:00 pm - 8:00 pm (GMT +3)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2307200"/>
            <a:ext cx="8520600" cy="7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1st Anniversary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350" y="940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20071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038" y="116787"/>
            <a:ext cx="1659275" cy="13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5550" y="391350"/>
            <a:ext cx="66678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Q &amp; A panel session</a:t>
            </a:r>
            <a:endParaRPr sz="4800"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50" y="2224000"/>
            <a:ext cx="2496073" cy="22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075" y="2166925"/>
            <a:ext cx="2271000" cy="22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700" y="2224000"/>
            <a:ext cx="2710550" cy="207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6250" y="139224"/>
            <a:ext cx="10260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107325" y="322325"/>
            <a:ext cx="7863600" cy="15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Talk 2: </a:t>
            </a:r>
            <a:r>
              <a:rPr b="1" lang="en" sz="2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Learning and sharing: some free resources for learning R and some opportunities to give back to the R project/community</a:t>
            </a:r>
            <a:endParaRPr b="1" sz="2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23"/>
          <p:cNvGrpSpPr/>
          <p:nvPr/>
        </p:nvGrpSpPr>
        <p:grpSpPr>
          <a:xfrm>
            <a:off x="3956625" y="2757600"/>
            <a:ext cx="3421456" cy="2081100"/>
            <a:chOff x="4038757" y="2757600"/>
            <a:chExt cx="3710101" cy="2081100"/>
          </a:xfrm>
        </p:grpSpPr>
        <p:sp>
          <p:nvSpPr>
            <p:cNvPr id="166" name="Google Shape;166;p23"/>
            <p:cNvSpPr txBox="1"/>
            <p:nvPr/>
          </p:nvSpPr>
          <p:spPr>
            <a:xfrm>
              <a:off x="4038759" y="3164100"/>
              <a:ext cx="3710100" cy="16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50800" marR="508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rgbClr val="434343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Research Software Engineering Fellow in the Statistics Department at the University of Warwick, UK</a:t>
              </a:r>
              <a:endParaRPr i="1" sz="1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7" name="Google Shape;167;p23"/>
            <p:cNvSpPr txBox="1"/>
            <p:nvPr/>
          </p:nvSpPr>
          <p:spPr>
            <a:xfrm>
              <a:off x="4038757" y="2757600"/>
              <a:ext cx="2840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Dr. Heather Turner</a:t>
              </a:r>
              <a:endParaRPr b="1"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0925" y="322324"/>
            <a:ext cx="1026000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987050"/>
            <a:ext cx="2652375" cy="26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What’s next for R-ladies Nairobi?</a:t>
            </a:r>
            <a:endParaRPr sz="4000"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075" y="2200587"/>
            <a:ext cx="1659275" cy="131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2944125" y="1263038"/>
            <a:ext cx="2154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 monthly virtual  meetups</a:t>
            </a:r>
            <a:endParaRPr sz="700"/>
          </a:p>
        </p:txBody>
      </p:sp>
      <p:sp>
        <p:nvSpPr>
          <p:cNvPr id="177" name="Google Shape;177;p24"/>
          <p:cNvSpPr txBox="1"/>
          <p:nvPr/>
        </p:nvSpPr>
        <p:spPr>
          <a:xfrm>
            <a:off x="5029200" y="2288925"/>
            <a:ext cx="2796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Collaborate with other RUGS and R-Ladies Chapters in Africa and beyond</a:t>
            </a:r>
            <a:endParaRPr sz="700"/>
          </a:p>
        </p:txBody>
      </p:sp>
      <p:sp>
        <p:nvSpPr>
          <p:cNvPr id="178" name="Google Shape;178;p24"/>
          <p:cNvSpPr txBox="1"/>
          <p:nvPr/>
        </p:nvSpPr>
        <p:spPr>
          <a:xfrm>
            <a:off x="1028700" y="2514600"/>
            <a:ext cx="2041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Hold annual conferences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295450" y="322300"/>
            <a:ext cx="5358300" cy="10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38050" y="1396600"/>
            <a:ext cx="8429400" cy="31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address: </a:t>
            </a:r>
            <a:r>
              <a:rPr lang="en" sz="2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nairobi@rladies.org</a:t>
            </a:r>
            <a:endParaRPr sz="260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LinkedIn: </a:t>
            </a:r>
            <a:r>
              <a:rPr lang="en" sz="2600">
                <a:solidFill>
                  <a:srgbClr val="88398A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R-Ladies Nairobi</a:t>
            </a:r>
            <a:endParaRPr sz="260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Twitter:</a:t>
            </a:r>
            <a:r>
              <a:rPr lang="en" sz="2600">
                <a:solidFill>
                  <a:srgbClr val="273C4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00">
                <a:solidFill>
                  <a:srgbClr val="18181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@RLadiesNairobi</a:t>
            </a:r>
            <a:endParaRPr sz="260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88398A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Meetup:</a:t>
            </a:r>
            <a:r>
              <a:rPr lang="en" sz="2600">
                <a:solidFill>
                  <a:srgbClr val="5E696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600" u="sng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https://www.meetup.com/rladies-nairobi/</a:t>
            </a:r>
            <a:endParaRPr sz="26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4725" y="12"/>
            <a:ext cx="1659275" cy="13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749000" y="317725"/>
            <a:ext cx="5646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organisers … 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15325" y="3723525"/>
            <a:ext cx="15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Njoki Lucy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Biostatistician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89000" y="3707750"/>
            <a:ext cx="159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Faith Musili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Senior Data Analys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t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	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	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633925" y="3691950"/>
            <a:ext cx="1974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8181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Margaret Wanjiru </a:t>
            </a:r>
            <a:endParaRPr b="1" sz="1600">
              <a:solidFill>
                <a:srgbClr val="181818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Risk Analyst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	</a:t>
            </a:r>
            <a:endParaRPr b="1">
              <a:solidFill>
                <a:srgbClr val="181818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815499" y="3723523"/>
            <a:ext cx="1812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600">
                <a:solidFill>
                  <a:srgbClr val="181818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Shelmith Kariuki 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n" sz="1600">
                <a:latin typeface="Lato"/>
                <a:ea typeface="Lato"/>
                <a:cs typeface="Lato"/>
                <a:sym typeface="Lato"/>
              </a:rPr>
              <a:t>Data Analytics Consultant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317724"/>
            <a:ext cx="1026000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425" y="317725"/>
            <a:ext cx="1026000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075" y="1676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500" y="1923038"/>
            <a:ext cx="1658025" cy="16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0748" y="2048675"/>
            <a:ext cx="1552150" cy="1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125" y="1942800"/>
            <a:ext cx="1593600" cy="1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200722"/>
            <a:ext cx="9208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375" y="166351"/>
            <a:ext cx="854300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499325" y="1925250"/>
            <a:ext cx="392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8398A"/>
                </a:solidFill>
                <a:latin typeface="Lato"/>
                <a:ea typeface="Lato"/>
                <a:cs typeface="Lato"/>
                <a:sym typeface="Lato"/>
              </a:rPr>
              <a:t>915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members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654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based in Kenya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100" y="1771650"/>
            <a:ext cx="1793625" cy="17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047500" y="17647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The journey … 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200722"/>
            <a:ext cx="9208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424" y="3696975"/>
            <a:ext cx="2300650" cy="125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6076" y="3615754"/>
            <a:ext cx="2303850" cy="129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9928" y="2063800"/>
            <a:ext cx="2567424" cy="144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7876" y="2063798"/>
            <a:ext cx="2453024" cy="13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1425" y="2098448"/>
            <a:ext cx="2300650" cy="129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4450" y="499888"/>
            <a:ext cx="2453024" cy="14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5425" y="499900"/>
            <a:ext cx="2303846" cy="12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9930" y="481363"/>
            <a:ext cx="2567421" cy="14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200722"/>
            <a:ext cx="9208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375" y="166351"/>
            <a:ext cx="854300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975" y="1679325"/>
            <a:ext cx="2599024" cy="18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4802" y="1679325"/>
            <a:ext cx="2761424" cy="15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1047500" y="17647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Collaborations with other groups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047500" y="17647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satRday Nairobi conference 2021</a:t>
            </a:r>
            <a:endParaRPr sz="2800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0" y="77622"/>
            <a:ext cx="920850" cy="9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50" y="1121575"/>
            <a:ext cx="1776701" cy="9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826" y="1071831"/>
            <a:ext cx="1953549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8750" y="1071837"/>
            <a:ext cx="195355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9900" y="1071825"/>
            <a:ext cx="1953594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28750" y="2308643"/>
            <a:ext cx="1953562" cy="10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10150" y="2358379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9900" y="2358375"/>
            <a:ext cx="1776701" cy="999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925" y="3768978"/>
            <a:ext cx="1776701" cy="99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21725" y="3719250"/>
            <a:ext cx="1865126" cy="104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87900" y="3647700"/>
            <a:ext cx="2119450" cy="11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/>
          <p:nvPr/>
        </p:nvSpPr>
        <p:spPr>
          <a:xfrm>
            <a:off x="6408400" y="3647700"/>
            <a:ext cx="2630124" cy="1049112"/>
          </a:xfrm>
          <a:prstGeom prst="cloud">
            <a:avLst/>
          </a:prstGeom>
          <a:noFill/>
          <a:ln cap="flat" cmpd="sng" w="28575">
            <a:solidFill>
              <a:srgbClr val="88398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         R-Ladies Nairobi</a:t>
            </a:r>
            <a:endParaRPr sz="1200">
              <a:solidFill>
                <a:srgbClr val="03030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30303"/>
                </a:solidFill>
                <a:latin typeface="Roboto"/>
                <a:ea typeface="Roboto"/>
                <a:cs typeface="Roboto"/>
                <a:sym typeface="Roboto"/>
              </a:rPr>
              <a:t>          #NairobiR</a:t>
            </a:r>
            <a:endParaRPr sz="12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822850" y="3994946"/>
            <a:ext cx="345550" cy="3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959575" y="1943725"/>
            <a:ext cx="67953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A word from the organisers … 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0" y="391350"/>
            <a:ext cx="7386300" cy="8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Talk 1: </a:t>
            </a:r>
            <a:r>
              <a:rPr lang="en" sz="3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From the bio lab to the data lab</a:t>
            </a:r>
            <a:endParaRPr sz="3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4812175" y="1940650"/>
            <a:ext cx="2997600" cy="2493600"/>
            <a:chOff x="4812175" y="1940650"/>
            <a:chExt cx="2997600" cy="2493600"/>
          </a:xfrm>
        </p:grpSpPr>
        <p:sp>
          <p:nvSpPr>
            <p:cNvPr id="140" name="Google Shape;140;p20"/>
            <p:cNvSpPr txBox="1"/>
            <p:nvPr/>
          </p:nvSpPr>
          <p:spPr>
            <a:xfrm>
              <a:off x="4812175" y="1940650"/>
              <a:ext cx="273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Martha Luka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812175" y="2402350"/>
              <a:ext cx="29976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800">
                  <a:solidFill>
                    <a:srgbClr val="434343"/>
                  </a:solidFill>
                  <a:highlight>
                    <a:schemeClr val="lt1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Computational Biologist, </a:t>
              </a:r>
              <a:r>
                <a:rPr i="1" lang="en" sz="1800">
                  <a:solidFill>
                    <a:srgbClr val="434343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MRC-Center for Virus Research, University of Glasgow</a:t>
              </a:r>
              <a:endParaRPr i="1" sz="1800">
                <a:solidFill>
                  <a:srgbClr val="43434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434343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5475" y="169349"/>
            <a:ext cx="1026000" cy="10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700" y="1539102"/>
            <a:ext cx="2997600" cy="300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356375" y="2063775"/>
            <a:ext cx="64461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Times New Roman"/>
                <a:ea typeface="Times New Roman"/>
                <a:cs typeface="Times New Roman"/>
                <a:sym typeface="Times New Roman"/>
              </a:rPr>
              <a:t>Break: Trivia Game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212113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150" y="2121138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88398A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